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075" y="-58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08353" y="182470"/>
            <a:ext cx="2800767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施錠禁止</a:t>
            </a:r>
            <a:endParaRPr lang="ja-JP" altLang="en-US" sz="170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08353" y="227475"/>
            <a:ext cx="2800767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 smtClean="0">
                <a:solidFill>
                  <a:schemeClr val="tx1"/>
                </a:solidFill>
              </a:rPr>
              <a:t>施錠禁止</a:t>
            </a:r>
            <a:endParaRPr lang="ja-JP" altLang="en-US" sz="170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999040" y="2486090"/>
            <a:ext cx="4830260" cy="4830260"/>
            <a:chOff x="4619625" y="3232150"/>
            <a:chExt cx="669925" cy="669925"/>
          </a:xfrm>
        </p:grpSpPr>
        <p:sp>
          <p:nvSpPr>
            <p:cNvPr id="12" name="フリーフォーム 11"/>
            <p:cNvSpPr/>
            <p:nvPr/>
          </p:nvSpPr>
          <p:spPr>
            <a:xfrm rot="13500000">
              <a:off x="4856290" y="3445268"/>
              <a:ext cx="95543" cy="347781"/>
            </a:xfrm>
            <a:custGeom>
              <a:avLst/>
              <a:gdLst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0 w 146040"/>
                <a:gd name="connsiteY8" fmla="*/ 173359 h 424072"/>
                <a:gd name="connsiteX9" fmla="*/ 15517 w 146040"/>
                <a:gd name="connsiteY9" fmla="*/ 165781 h 424072"/>
                <a:gd name="connsiteX10" fmla="*/ 0 w 146040"/>
                <a:gd name="connsiteY10" fmla="*/ 158203 h 424072"/>
                <a:gd name="connsiteX11" fmla="*/ 0 w 146040"/>
                <a:gd name="connsiteY11" fmla="*/ 114995 h 424072"/>
                <a:gd name="connsiteX12" fmla="*/ 13386 w 146040"/>
                <a:gd name="connsiteY12" fmla="*/ 114995 h 424072"/>
                <a:gd name="connsiteX13" fmla="*/ 26786 w 146040"/>
                <a:gd name="connsiteY13" fmla="*/ 101595 h 424072"/>
                <a:gd name="connsiteX14" fmla="*/ 26786 w 146040"/>
                <a:gd name="connsiteY14" fmla="*/ 82676 h 424072"/>
                <a:gd name="connsiteX15" fmla="*/ 13386 w 146040"/>
                <a:gd name="connsiteY15" fmla="*/ 69276 h 424072"/>
                <a:gd name="connsiteX16" fmla="*/ 0 w 146040"/>
                <a:gd name="connsiteY16" fmla="*/ 69276 h 424072"/>
                <a:gd name="connsiteX17" fmla="*/ 0 w 146040"/>
                <a:gd name="connsiteY17" fmla="*/ 46924 h 424072"/>
                <a:gd name="connsiteX18" fmla="*/ 46924 w 146040"/>
                <a:gd name="connsiteY18" fmla="*/ 0 h 424072"/>
                <a:gd name="connsiteX19" fmla="*/ 99116 w 146040"/>
                <a:gd name="connsiteY19" fmla="*/ 0 h 424072"/>
                <a:gd name="connsiteX20" fmla="*/ 146040 w 146040"/>
                <a:gd name="connsiteY20" fmla="*/ 46924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15517 w 146040"/>
                <a:gd name="connsiteY8" fmla="*/ 165781 h 424072"/>
                <a:gd name="connsiteX9" fmla="*/ 0 w 146040"/>
                <a:gd name="connsiteY9" fmla="*/ 158203 h 424072"/>
                <a:gd name="connsiteX10" fmla="*/ 0 w 146040"/>
                <a:gd name="connsiteY10" fmla="*/ 114995 h 424072"/>
                <a:gd name="connsiteX11" fmla="*/ 13386 w 146040"/>
                <a:gd name="connsiteY11" fmla="*/ 114995 h 424072"/>
                <a:gd name="connsiteX12" fmla="*/ 26786 w 146040"/>
                <a:gd name="connsiteY12" fmla="*/ 101595 h 424072"/>
                <a:gd name="connsiteX13" fmla="*/ 26786 w 146040"/>
                <a:gd name="connsiteY13" fmla="*/ 82676 h 424072"/>
                <a:gd name="connsiteX14" fmla="*/ 13386 w 146040"/>
                <a:gd name="connsiteY14" fmla="*/ 69276 h 424072"/>
                <a:gd name="connsiteX15" fmla="*/ 0 w 146040"/>
                <a:gd name="connsiteY15" fmla="*/ 69276 h 424072"/>
                <a:gd name="connsiteX16" fmla="*/ 0 w 146040"/>
                <a:gd name="connsiteY16" fmla="*/ 46924 h 424072"/>
                <a:gd name="connsiteX17" fmla="*/ 46924 w 146040"/>
                <a:gd name="connsiteY17" fmla="*/ 0 h 424072"/>
                <a:gd name="connsiteX18" fmla="*/ 99116 w 146040"/>
                <a:gd name="connsiteY18" fmla="*/ 0 h 424072"/>
                <a:gd name="connsiteX19" fmla="*/ 146040 w 146040"/>
                <a:gd name="connsiteY19" fmla="*/ 46924 h 424072"/>
                <a:gd name="connsiteX20" fmla="*/ 146040 w 146040"/>
                <a:gd name="connsiteY20" fmla="*/ 424072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15517 w 146040"/>
                <a:gd name="connsiteY7" fmla="*/ 165781 h 424072"/>
                <a:gd name="connsiteX8" fmla="*/ 0 w 146040"/>
                <a:gd name="connsiteY8" fmla="*/ 158203 h 424072"/>
                <a:gd name="connsiteX9" fmla="*/ 0 w 146040"/>
                <a:gd name="connsiteY9" fmla="*/ 114995 h 424072"/>
                <a:gd name="connsiteX10" fmla="*/ 13386 w 146040"/>
                <a:gd name="connsiteY10" fmla="*/ 114995 h 424072"/>
                <a:gd name="connsiteX11" fmla="*/ 26786 w 146040"/>
                <a:gd name="connsiteY11" fmla="*/ 101595 h 424072"/>
                <a:gd name="connsiteX12" fmla="*/ 26786 w 146040"/>
                <a:gd name="connsiteY12" fmla="*/ 82676 h 424072"/>
                <a:gd name="connsiteX13" fmla="*/ 13386 w 146040"/>
                <a:gd name="connsiteY13" fmla="*/ 69276 h 424072"/>
                <a:gd name="connsiteX14" fmla="*/ 0 w 146040"/>
                <a:gd name="connsiteY14" fmla="*/ 69276 h 424072"/>
                <a:gd name="connsiteX15" fmla="*/ 0 w 146040"/>
                <a:gd name="connsiteY15" fmla="*/ 46924 h 424072"/>
                <a:gd name="connsiteX16" fmla="*/ 46924 w 146040"/>
                <a:gd name="connsiteY16" fmla="*/ 0 h 424072"/>
                <a:gd name="connsiteX17" fmla="*/ 99116 w 146040"/>
                <a:gd name="connsiteY17" fmla="*/ 0 h 424072"/>
                <a:gd name="connsiteX18" fmla="*/ 146040 w 146040"/>
                <a:gd name="connsiteY18" fmla="*/ 46924 h 424072"/>
                <a:gd name="connsiteX19" fmla="*/ 146040 w 146040"/>
                <a:gd name="connsiteY19" fmla="*/ 424072 h 4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6040" h="424072">
                  <a:moveTo>
                    <a:pt x="146040" y="424072"/>
                  </a:moveTo>
                  <a:lnTo>
                    <a:pt x="0" y="424072"/>
                  </a:lnTo>
                  <a:lnTo>
                    <a:pt x="0" y="308607"/>
                  </a:lnTo>
                  <a:lnTo>
                    <a:pt x="6547" y="308607"/>
                  </a:lnTo>
                  <a:lnTo>
                    <a:pt x="26787" y="288367"/>
                  </a:lnTo>
                  <a:lnTo>
                    <a:pt x="26787" y="251455"/>
                  </a:lnTo>
                  <a:lnTo>
                    <a:pt x="6547" y="231215"/>
                  </a:lnTo>
                  <a:lnTo>
                    <a:pt x="15517" y="165781"/>
                  </a:lnTo>
                  <a:lnTo>
                    <a:pt x="0" y="158203"/>
                  </a:lnTo>
                  <a:lnTo>
                    <a:pt x="0" y="114995"/>
                  </a:lnTo>
                  <a:lnTo>
                    <a:pt x="13386" y="114995"/>
                  </a:lnTo>
                  <a:lnTo>
                    <a:pt x="26786" y="101595"/>
                  </a:lnTo>
                  <a:lnTo>
                    <a:pt x="26786" y="82676"/>
                  </a:lnTo>
                  <a:lnTo>
                    <a:pt x="13386" y="69276"/>
                  </a:lnTo>
                  <a:lnTo>
                    <a:pt x="0" y="69276"/>
                  </a:lnTo>
                  <a:lnTo>
                    <a:pt x="0" y="46924"/>
                  </a:lnTo>
                  <a:lnTo>
                    <a:pt x="46924" y="0"/>
                  </a:lnTo>
                  <a:lnTo>
                    <a:pt x="99116" y="0"/>
                  </a:lnTo>
                  <a:lnTo>
                    <a:pt x="146040" y="46924"/>
                  </a:lnTo>
                  <a:lnTo>
                    <a:pt x="146040" y="42407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片側の 2 つの角を切り取った四角形 12"/>
            <p:cNvSpPr/>
            <p:nvPr/>
          </p:nvSpPr>
          <p:spPr>
            <a:xfrm rot="13500000">
              <a:off x="4884559" y="3444720"/>
              <a:ext cx="37908" cy="347781"/>
            </a:xfrm>
            <a:prstGeom prst="snip2SameRect">
              <a:avLst>
                <a:gd name="adj1" fmla="val 32131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禁止 13"/>
            <p:cNvSpPr/>
            <p:nvPr/>
          </p:nvSpPr>
          <p:spPr>
            <a:xfrm>
              <a:off x="4619625" y="3232150"/>
              <a:ext cx="669925" cy="669925"/>
            </a:xfrm>
            <a:prstGeom prst="noSmoking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 rot="2700000">
              <a:off x="4954913" y="3304728"/>
              <a:ext cx="294178" cy="236288"/>
            </a:xfrm>
            <a:custGeom>
              <a:avLst/>
              <a:gdLst>
                <a:gd name="connsiteX0" fmla="*/ 224828 w 449657"/>
                <a:gd name="connsiteY0" fmla="*/ 45699 h 288121"/>
                <a:gd name="connsiteX1" fmla="*/ 161723 w 449657"/>
                <a:gd name="connsiteY1" fmla="*/ 68668 h 288121"/>
                <a:gd name="connsiteX2" fmla="*/ 224828 w 449657"/>
                <a:gd name="connsiteY2" fmla="*/ 91637 h 288121"/>
                <a:gd name="connsiteX3" fmla="*/ 287933 w 449657"/>
                <a:gd name="connsiteY3" fmla="*/ 68668 h 288121"/>
                <a:gd name="connsiteX4" fmla="*/ 224828 w 449657"/>
                <a:gd name="connsiteY4" fmla="*/ 45699 h 288121"/>
                <a:gd name="connsiteX5" fmla="*/ 88502 w 449657"/>
                <a:gd name="connsiteY5" fmla="*/ 0 h 288121"/>
                <a:gd name="connsiteX6" fmla="*/ 361155 w 449657"/>
                <a:gd name="connsiteY6" fmla="*/ 0 h 288121"/>
                <a:gd name="connsiteX7" fmla="*/ 449657 w 449657"/>
                <a:gd name="connsiteY7" fmla="*/ 88502 h 288121"/>
                <a:gd name="connsiteX8" fmla="*/ 449657 w 449657"/>
                <a:gd name="connsiteY8" fmla="*/ 288121 h 288121"/>
                <a:gd name="connsiteX9" fmla="*/ 0 w 449657"/>
                <a:gd name="connsiteY9" fmla="*/ 288121 h 288121"/>
                <a:gd name="connsiteX10" fmla="*/ 0 w 449657"/>
                <a:gd name="connsiteY10" fmla="*/ 88502 h 28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9657" h="288121">
                  <a:moveTo>
                    <a:pt x="224828" y="45699"/>
                  </a:moveTo>
                  <a:cubicBezTo>
                    <a:pt x="189976" y="45699"/>
                    <a:pt x="161723" y="55983"/>
                    <a:pt x="161723" y="68668"/>
                  </a:cubicBezTo>
                  <a:cubicBezTo>
                    <a:pt x="161723" y="81353"/>
                    <a:pt x="189976" y="91637"/>
                    <a:pt x="224828" y="91637"/>
                  </a:cubicBezTo>
                  <a:cubicBezTo>
                    <a:pt x="259680" y="91637"/>
                    <a:pt x="287933" y="81353"/>
                    <a:pt x="287933" y="68668"/>
                  </a:cubicBezTo>
                  <a:cubicBezTo>
                    <a:pt x="287933" y="55983"/>
                    <a:pt x="259680" y="45699"/>
                    <a:pt x="224828" y="45699"/>
                  </a:cubicBezTo>
                  <a:close/>
                  <a:moveTo>
                    <a:pt x="88502" y="0"/>
                  </a:moveTo>
                  <a:lnTo>
                    <a:pt x="361155" y="0"/>
                  </a:lnTo>
                  <a:lnTo>
                    <a:pt x="449657" y="88502"/>
                  </a:lnTo>
                  <a:lnTo>
                    <a:pt x="449657" y="288121"/>
                  </a:lnTo>
                  <a:lnTo>
                    <a:pt x="0" y="288121"/>
                  </a:lnTo>
                  <a:lnTo>
                    <a:pt x="0" y="8850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064719"/>
            <a:ext cx="6858000" cy="470898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施錠</a:t>
            </a:r>
            <a:endParaRPr lang="en-US" altLang="ja-JP" sz="150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5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禁止</a:t>
            </a:r>
            <a:endParaRPr lang="en-US" altLang="ja-JP" sz="150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1690490" y="1017161"/>
            <a:ext cx="3447360" cy="3447360"/>
            <a:chOff x="4619625" y="3232150"/>
            <a:chExt cx="669925" cy="669925"/>
          </a:xfrm>
        </p:grpSpPr>
        <p:sp>
          <p:nvSpPr>
            <p:cNvPr id="13" name="フリーフォーム 12"/>
            <p:cNvSpPr/>
            <p:nvPr/>
          </p:nvSpPr>
          <p:spPr>
            <a:xfrm rot="13500000">
              <a:off x="4856290" y="3445268"/>
              <a:ext cx="95543" cy="347781"/>
            </a:xfrm>
            <a:custGeom>
              <a:avLst/>
              <a:gdLst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0 w 146040"/>
                <a:gd name="connsiteY8" fmla="*/ 173359 h 424072"/>
                <a:gd name="connsiteX9" fmla="*/ 15517 w 146040"/>
                <a:gd name="connsiteY9" fmla="*/ 165781 h 424072"/>
                <a:gd name="connsiteX10" fmla="*/ 0 w 146040"/>
                <a:gd name="connsiteY10" fmla="*/ 158203 h 424072"/>
                <a:gd name="connsiteX11" fmla="*/ 0 w 146040"/>
                <a:gd name="connsiteY11" fmla="*/ 114995 h 424072"/>
                <a:gd name="connsiteX12" fmla="*/ 13386 w 146040"/>
                <a:gd name="connsiteY12" fmla="*/ 114995 h 424072"/>
                <a:gd name="connsiteX13" fmla="*/ 26786 w 146040"/>
                <a:gd name="connsiteY13" fmla="*/ 101595 h 424072"/>
                <a:gd name="connsiteX14" fmla="*/ 26786 w 146040"/>
                <a:gd name="connsiteY14" fmla="*/ 82676 h 424072"/>
                <a:gd name="connsiteX15" fmla="*/ 13386 w 146040"/>
                <a:gd name="connsiteY15" fmla="*/ 69276 h 424072"/>
                <a:gd name="connsiteX16" fmla="*/ 0 w 146040"/>
                <a:gd name="connsiteY16" fmla="*/ 69276 h 424072"/>
                <a:gd name="connsiteX17" fmla="*/ 0 w 146040"/>
                <a:gd name="connsiteY17" fmla="*/ 46924 h 424072"/>
                <a:gd name="connsiteX18" fmla="*/ 46924 w 146040"/>
                <a:gd name="connsiteY18" fmla="*/ 0 h 424072"/>
                <a:gd name="connsiteX19" fmla="*/ 99116 w 146040"/>
                <a:gd name="connsiteY19" fmla="*/ 0 h 424072"/>
                <a:gd name="connsiteX20" fmla="*/ 146040 w 146040"/>
                <a:gd name="connsiteY20" fmla="*/ 46924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15517 w 146040"/>
                <a:gd name="connsiteY8" fmla="*/ 165781 h 424072"/>
                <a:gd name="connsiteX9" fmla="*/ 0 w 146040"/>
                <a:gd name="connsiteY9" fmla="*/ 158203 h 424072"/>
                <a:gd name="connsiteX10" fmla="*/ 0 w 146040"/>
                <a:gd name="connsiteY10" fmla="*/ 114995 h 424072"/>
                <a:gd name="connsiteX11" fmla="*/ 13386 w 146040"/>
                <a:gd name="connsiteY11" fmla="*/ 114995 h 424072"/>
                <a:gd name="connsiteX12" fmla="*/ 26786 w 146040"/>
                <a:gd name="connsiteY12" fmla="*/ 101595 h 424072"/>
                <a:gd name="connsiteX13" fmla="*/ 26786 w 146040"/>
                <a:gd name="connsiteY13" fmla="*/ 82676 h 424072"/>
                <a:gd name="connsiteX14" fmla="*/ 13386 w 146040"/>
                <a:gd name="connsiteY14" fmla="*/ 69276 h 424072"/>
                <a:gd name="connsiteX15" fmla="*/ 0 w 146040"/>
                <a:gd name="connsiteY15" fmla="*/ 69276 h 424072"/>
                <a:gd name="connsiteX16" fmla="*/ 0 w 146040"/>
                <a:gd name="connsiteY16" fmla="*/ 46924 h 424072"/>
                <a:gd name="connsiteX17" fmla="*/ 46924 w 146040"/>
                <a:gd name="connsiteY17" fmla="*/ 0 h 424072"/>
                <a:gd name="connsiteX18" fmla="*/ 99116 w 146040"/>
                <a:gd name="connsiteY18" fmla="*/ 0 h 424072"/>
                <a:gd name="connsiteX19" fmla="*/ 146040 w 146040"/>
                <a:gd name="connsiteY19" fmla="*/ 46924 h 424072"/>
                <a:gd name="connsiteX20" fmla="*/ 146040 w 146040"/>
                <a:gd name="connsiteY20" fmla="*/ 424072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15517 w 146040"/>
                <a:gd name="connsiteY7" fmla="*/ 165781 h 424072"/>
                <a:gd name="connsiteX8" fmla="*/ 0 w 146040"/>
                <a:gd name="connsiteY8" fmla="*/ 158203 h 424072"/>
                <a:gd name="connsiteX9" fmla="*/ 0 w 146040"/>
                <a:gd name="connsiteY9" fmla="*/ 114995 h 424072"/>
                <a:gd name="connsiteX10" fmla="*/ 13386 w 146040"/>
                <a:gd name="connsiteY10" fmla="*/ 114995 h 424072"/>
                <a:gd name="connsiteX11" fmla="*/ 26786 w 146040"/>
                <a:gd name="connsiteY11" fmla="*/ 101595 h 424072"/>
                <a:gd name="connsiteX12" fmla="*/ 26786 w 146040"/>
                <a:gd name="connsiteY12" fmla="*/ 82676 h 424072"/>
                <a:gd name="connsiteX13" fmla="*/ 13386 w 146040"/>
                <a:gd name="connsiteY13" fmla="*/ 69276 h 424072"/>
                <a:gd name="connsiteX14" fmla="*/ 0 w 146040"/>
                <a:gd name="connsiteY14" fmla="*/ 69276 h 424072"/>
                <a:gd name="connsiteX15" fmla="*/ 0 w 146040"/>
                <a:gd name="connsiteY15" fmla="*/ 46924 h 424072"/>
                <a:gd name="connsiteX16" fmla="*/ 46924 w 146040"/>
                <a:gd name="connsiteY16" fmla="*/ 0 h 424072"/>
                <a:gd name="connsiteX17" fmla="*/ 99116 w 146040"/>
                <a:gd name="connsiteY17" fmla="*/ 0 h 424072"/>
                <a:gd name="connsiteX18" fmla="*/ 146040 w 146040"/>
                <a:gd name="connsiteY18" fmla="*/ 46924 h 424072"/>
                <a:gd name="connsiteX19" fmla="*/ 146040 w 146040"/>
                <a:gd name="connsiteY19" fmla="*/ 424072 h 4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6040" h="424072">
                  <a:moveTo>
                    <a:pt x="146040" y="424072"/>
                  </a:moveTo>
                  <a:lnTo>
                    <a:pt x="0" y="424072"/>
                  </a:lnTo>
                  <a:lnTo>
                    <a:pt x="0" y="308607"/>
                  </a:lnTo>
                  <a:lnTo>
                    <a:pt x="6547" y="308607"/>
                  </a:lnTo>
                  <a:lnTo>
                    <a:pt x="26787" y="288367"/>
                  </a:lnTo>
                  <a:lnTo>
                    <a:pt x="26787" y="251455"/>
                  </a:lnTo>
                  <a:lnTo>
                    <a:pt x="6547" y="231215"/>
                  </a:lnTo>
                  <a:lnTo>
                    <a:pt x="15517" y="165781"/>
                  </a:lnTo>
                  <a:lnTo>
                    <a:pt x="0" y="158203"/>
                  </a:lnTo>
                  <a:lnTo>
                    <a:pt x="0" y="114995"/>
                  </a:lnTo>
                  <a:lnTo>
                    <a:pt x="13386" y="114995"/>
                  </a:lnTo>
                  <a:lnTo>
                    <a:pt x="26786" y="101595"/>
                  </a:lnTo>
                  <a:lnTo>
                    <a:pt x="26786" y="82676"/>
                  </a:lnTo>
                  <a:lnTo>
                    <a:pt x="13386" y="69276"/>
                  </a:lnTo>
                  <a:lnTo>
                    <a:pt x="0" y="69276"/>
                  </a:lnTo>
                  <a:lnTo>
                    <a:pt x="0" y="46924"/>
                  </a:lnTo>
                  <a:lnTo>
                    <a:pt x="46924" y="0"/>
                  </a:lnTo>
                  <a:lnTo>
                    <a:pt x="99116" y="0"/>
                  </a:lnTo>
                  <a:lnTo>
                    <a:pt x="146040" y="46924"/>
                  </a:lnTo>
                  <a:lnTo>
                    <a:pt x="146040" y="42407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片側の 2 つの角を切り取った四角形 13"/>
            <p:cNvSpPr/>
            <p:nvPr/>
          </p:nvSpPr>
          <p:spPr>
            <a:xfrm rot="13500000">
              <a:off x="4884559" y="3444720"/>
              <a:ext cx="37908" cy="347781"/>
            </a:xfrm>
            <a:prstGeom prst="snip2SameRect">
              <a:avLst>
                <a:gd name="adj1" fmla="val 32131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禁止 14"/>
            <p:cNvSpPr/>
            <p:nvPr/>
          </p:nvSpPr>
          <p:spPr>
            <a:xfrm>
              <a:off x="4619625" y="3232150"/>
              <a:ext cx="669925" cy="669925"/>
            </a:xfrm>
            <a:prstGeom prst="noSmoking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フリーフォーム 15"/>
            <p:cNvSpPr/>
            <p:nvPr/>
          </p:nvSpPr>
          <p:spPr>
            <a:xfrm rot="2700000">
              <a:off x="4954913" y="3304728"/>
              <a:ext cx="294178" cy="236288"/>
            </a:xfrm>
            <a:custGeom>
              <a:avLst/>
              <a:gdLst>
                <a:gd name="connsiteX0" fmla="*/ 224828 w 449657"/>
                <a:gd name="connsiteY0" fmla="*/ 45699 h 288121"/>
                <a:gd name="connsiteX1" fmla="*/ 161723 w 449657"/>
                <a:gd name="connsiteY1" fmla="*/ 68668 h 288121"/>
                <a:gd name="connsiteX2" fmla="*/ 224828 w 449657"/>
                <a:gd name="connsiteY2" fmla="*/ 91637 h 288121"/>
                <a:gd name="connsiteX3" fmla="*/ 287933 w 449657"/>
                <a:gd name="connsiteY3" fmla="*/ 68668 h 288121"/>
                <a:gd name="connsiteX4" fmla="*/ 224828 w 449657"/>
                <a:gd name="connsiteY4" fmla="*/ 45699 h 288121"/>
                <a:gd name="connsiteX5" fmla="*/ 88502 w 449657"/>
                <a:gd name="connsiteY5" fmla="*/ 0 h 288121"/>
                <a:gd name="connsiteX6" fmla="*/ 361155 w 449657"/>
                <a:gd name="connsiteY6" fmla="*/ 0 h 288121"/>
                <a:gd name="connsiteX7" fmla="*/ 449657 w 449657"/>
                <a:gd name="connsiteY7" fmla="*/ 88502 h 288121"/>
                <a:gd name="connsiteX8" fmla="*/ 449657 w 449657"/>
                <a:gd name="connsiteY8" fmla="*/ 288121 h 288121"/>
                <a:gd name="connsiteX9" fmla="*/ 0 w 449657"/>
                <a:gd name="connsiteY9" fmla="*/ 288121 h 288121"/>
                <a:gd name="connsiteX10" fmla="*/ 0 w 449657"/>
                <a:gd name="connsiteY10" fmla="*/ 88502 h 28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9657" h="288121">
                  <a:moveTo>
                    <a:pt x="224828" y="45699"/>
                  </a:moveTo>
                  <a:cubicBezTo>
                    <a:pt x="189976" y="45699"/>
                    <a:pt x="161723" y="55983"/>
                    <a:pt x="161723" y="68668"/>
                  </a:cubicBezTo>
                  <a:cubicBezTo>
                    <a:pt x="161723" y="81353"/>
                    <a:pt x="189976" y="91637"/>
                    <a:pt x="224828" y="91637"/>
                  </a:cubicBezTo>
                  <a:cubicBezTo>
                    <a:pt x="259680" y="91637"/>
                    <a:pt x="287933" y="81353"/>
                    <a:pt x="287933" y="68668"/>
                  </a:cubicBezTo>
                  <a:cubicBezTo>
                    <a:pt x="287933" y="55983"/>
                    <a:pt x="259680" y="45699"/>
                    <a:pt x="224828" y="45699"/>
                  </a:cubicBezTo>
                  <a:close/>
                  <a:moveTo>
                    <a:pt x="88502" y="0"/>
                  </a:moveTo>
                  <a:lnTo>
                    <a:pt x="361155" y="0"/>
                  </a:lnTo>
                  <a:lnTo>
                    <a:pt x="449657" y="88502"/>
                  </a:lnTo>
                  <a:lnTo>
                    <a:pt x="449657" y="288121"/>
                  </a:lnTo>
                  <a:lnTo>
                    <a:pt x="0" y="288121"/>
                  </a:lnTo>
                  <a:lnTo>
                    <a:pt x="0" y="8850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扉は開けたままで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お願いします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437564"/>
            <a:ext cx="6858000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施錠禁止</a:t>
            </a:r>
            <a:endParaRPr lang="ja-JP" altLang="en-US" sz="125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1319080" y="2778641"/>
            <a:ext cx="4190180" cy="4190180"/>
            <a:chOff x="4619625" y="3232150"/>
            <a:chExt cx="669925" cy="669925"/>
          </a:xfrm>
        </p:grpSpPr>
        <p:sp>
          <p:nvSpPr>
            <p:cNvPr id="14" name="フリーフォーム 13"/>
            <p:cNvSpPr/>
            <p:nvPr/>
          </p:nvSpPr>
          <p:spPr>
            <a:xfrm rot="13500000">
              <a:off x="4856290" y="3445268"/>
              <a:ext cx="95543" cy="347781"/>
            </a:xfrm>
            <a:custGeom>
              <a:avLst/>
              <a:gdLst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0 w 146040"/>
                <a:gd name="connsiteY8" fmla="*/ 173359 h 424072"/>
                <a:gd name="connsiteX9" fmla="*/ 15517 w 146040"/>
                <a:gd name="connsiteY9" fmla="*/ 165781 h 424072"/>
                <a:gd name="connsiteX10" fmla="*/ 0 w 146040"/>
                <a:gd name="connsiteY10" fmla="*/ 158203 h 424072"/>
                <a:gd name="connsiteX11" fmla="*/ 0 w 146040"/>
                <a:gd name="connsiteY11" fmla="*/ 114995 h 424072"/>
                <a:gd name="connsiteX12" fmla="*/ 13386 w 146040"/>
                <a:gd name="connsiteY12" fmla="*/ 114995 h 424072"/>
                <a:gd name="connsiteX13" fmla="*/ 26786 w 146040"/>
                <a:gd name="connsiteY13" fmla="*/ 101595 h 424072"/>
                <a:gd name="connsiteX14" fmla="*/ 26786 w 146040"/>
                <a:gd name="connsiteY14" fmla="*/ 82676 h 424072"/>
                <a:gd name="connsiteX15" fmla="*/ 13386 w 146040"/>
                <a:gd name="connsiteY15" fmla="*/ 69276 h 424072"/>
                <a:gd name="connsiteX16" fmla="*/ 0 w 146040"/>
                <a:gd name="connsiteY16" fmla="*/ 69276 h 424072"/>
                <a:gd name="connsiteX17" fmla="*/ 0 w 146040"/>
                <a:gd name="connsiteY17" fmla="*/ 46924 h 424072"/>
                <a:gd name="connsiteX18" fmla="*/ 46924 w 146040"/>
                <a:gd name="connsiteY18" fmla="*/ 0 h 424072"/>
                <a:gd name="connsiteX19" fmla="*/ 99116 w 146040"/>
                <a:gd name="connsiteY19" fmla="*/ 0 h 424072"/>
                <a:gd name="connsiteX20" fmla="*/ 146040 w 146040"/>
                <a:gd name="connsiteY20" fmla="*/ 46924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15517 w 146040"/>
                <a:gd name="connsiteY8" fmla="*/ 165781 h 424072"/>
                <a:gd name="connsiteX9" fmla="*/ 0 w 146040"/>
                <a:gd name="connsiteY9" fmla="*/ 158203 h 424072"/>
                <a:gd name="connsiteX10" fmla="*/ 0 w 146040"/>
                <a:gd name="connsiteY10" fmla="*/ 114995 h 424072"/>
                <a:gd name="connsiteX11" fmla="*/ 13386 w 146040"/>
                <a:gd name="connsiteY11" fmla="*/ 114995 h 424072"/>
                <a:gd name="connsiteX12" fmla="*/ 26786 w 146040"/>
                <a:gd name="connsiteY12" fmla="*/ 101595 h 424072"/>
                <a:gd name="connsiteX13" fmla="*/ 26786 w 146040"/>
                <a:gd name="connsiteY13" fmla="*/ 82676 h 424072"/>
                <a:gd name="connsiteX14" fmla="*/ 13386 w 146040"/>
                <a:gd name="connsiteY14" fmla="*/ 69276 h 424072"/>
                <a:gd name="connsiteX15" fmla="*/ 0 w 146040"/>
                <a:gd name="connsiteY15" fmla="*/ 69276 h 424072"/>
                <a:gd name="connsiteX16" fmla="*/ 0 w 146040"/>
                <a:gd name="connsiteY16" fmla="*/ 46924 h 424072"/>
                <a:gd name="connsiteX17" fmla="*/ 46924 w 146040"/>
                <a:gd name="connsiteY17" fmla="*/ 0 h 424072"/>
                <a:gd name="connsiteX18" fmla="*/ 99116 w 146040"/>
                <a:gd name="connsiteY18" fmla="*/ 0 h 424072"/>
                <a:gd name="connsiteX19" fmla="*/ 146040 w 146040"/>
                <a:gd name="connsiteY19" fmla="*/ 46924 h 424072"/>
                <a:gd name="connsiteX20" fmla="*/ 146040 w 146040"/>
                <a:gd name="connsiteY20" fmla="*/ 424072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15517 w 146040"/>
                <a:gd name="connsiteY7" fmla="*/ 165781 h 424072"/>
                <a:gd name="connsiteX8" fmla="*/ 0 w 146040"/>
                <a:gd name="connsiteY8" fmla="*/ 158203 h 424072"/>
                <a:gd name="connsiteX9" fmla="*/ 0 w 146040"/>
                <a:gd name="connsiteY9" fmla="*/ 114995 h 424072"/>
                <a:gd name="connsiteX10" fmla="*/ 13386 w 146040"/>
                <a:gd name="connsiteY10" fmla="*/ 114995 h 424072"/>
                <a:gd name="connsiteX11" fmla="*/ 26786 w 146040"/>
                <a:gd name="connsiteY11" fmla="*/ 101595 h 424072"/>
                <a:gd name="connsiteX12" fmla="*/ 26786 w 146040"/>
                <a:gd name="connsiteY12" fmla="*/ 82676 h 424072"/>
                <a:gd name="connsiteX13" fmla="*/ 13386 w 146040"/>
                <a:gd name="connsiteY13" fmla="*/ 69276 h 424072"/>
                <a:gd name="connsiteX14" fmla="*/ 0 w 146040"/>
                <a:gd name="connsiteY14" fmla="*/ 69276 h 424072"/>
                <a:gd name="connsiteX15" fmla="*/ 0 w 146040"/>
                <a:gd name="connsiteY15" fmla="*/ 46924 h 424072"/>
                <a:gd name="connsiteX16" fmla="*/ 46924 w 146040"/>
                <a:gd name="connsiteY16" fmla="*/ 0 h 424072"/>
                <a:gd name="connsiteX17" fmla="*/ 99116 w 146040"/>
                <a:gd name="connsiteY17" fmla="*/ 0 h 424072"/>
                <a:gd name="connsiteX18" fmla="*/ 146040 w 146040"/>
                <a:gd name="connsiteY18" fmla="*/ 46924 h 424072"/>
                <a:gd name="connsiteX19" fmla="*/ 146040 w 146040"/>
                <a:gd name="connsiteY19" fmla="*/ 424072 h 4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6040" h="424072">
                  <a:moveTo>
                    <a:pt x="146040" y="424072"/>
                  </a:moveTo>
                  <a:lnTo>
                    <a:pt x="0" y="424072"/>
                  </a:lnTo>
                  <a:lnTo>
                    <a:pt x="0" y="308607"/>
                  </a:lnTo>
                  <a:lnTo>
                    <a:pt x="6547" y="308607"/>
                  </a:lnTo>
                  <a:lnTo>
                    <a:pt x="26787" y="288367"/>
                  </a:lnTo>
                  <a:lnTo>
                    <a:pt x="26787" y="251455"/>
                  </a:lnTo>
                  <a:lnTo>
                    <a:pt x="6547" y="231215"/>
                  </a:lnTo>
                  <a:lnTo>
                    <a:pt x="15517" y="165781"/>
                  </a:lnTo>
                  <a:lnTo>
                    <a:pt x="0" y="158203"/>
                  </a:lnTo>
                  <a:lnTo>
                    <a:pt x="0" y="114995"/>
                  </a:lnTo>
                  <a:lnTo>
                    <a:pt x="13386" y="114995"/>
                  </a:lnTo>
                  <a:lnTo>
                    <a:pt x="26786" y="101595"/>
                  </a:lnTo>
                  <a:lnTo>
                    <a:pt x="26786" y="82676"/>
                  </a:lnTo>
                  <a:lnTo>
                    <a:pt x="13386" y="69276"/>
                  </a:lnTo>
                  <a:lnTo>
                    <a:pt x="0" y="69276"/>
                  </a:lnTo>
                  <a:lnTo>
                    <a:pt x="0" y="46924"/>
                  </a:lnTo>
                  <a:lnTo>
                    <a:pt x="46924" y="0"/>
                  </a:lnTo>
                  <a:lnTo>
                    <a:pt x="99116" y="0"/>
                  </a:lnTo>
                  <a:lnTo>
                    <a:pt x="146040" y="46924"/>
                  </a:lnTo>
                  <a:lnTo>
                    <a:pt x="146040" y="42407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片側の 2 つの角を切り取った四角形 14"/>
            <p:cNvSpPr/>
            <p:nvPr/>
          </p:nvSpPr>
          <p:spPr>
            <a:xfrm rot="13500000">
              <a:off x="4884559" y="3444720"/>
              <a:ext cx="37908" cy="347781"/>
            </a:xfrm>
            <a:prstGeom prst="snip2SameRect">
              <a:avLst>
                <a:gd name="adj1" fmla="val 32131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禁止 15"/>
            <p:cNvSpPr/>
            <p:nvPr/>
          </p:nvSpPr>
          <p:spPr>
            <a:xfrm>
              <a:off x="4619625" y="3232150"/>
              <a:ext cx="669925" cy="669925"/>
            </a:xfrm>
            <a:prstGeom prst="noSmoking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フリーフォーム 16"/>
            <p:cNvSpPr/>
            <p:nvPr/>
          </p:nvSpPr>
          <p:spPr>
            <a:xfrm rot="2700000">
              <a:off x="4954913" y="3304728"/>
              <a:ext cx="294178" cy="236288"/>
            </a:xfrm>
            <a:custGeom>
              <a:avLst/>
              <a:gdLst>
                <a:gd name="connsiteX0" fmla="*/ 224828 w 449657"/>
                <a:gd name="connsiteY0" fmla="*/ 45699 h 288121"/>
                <a:gd name="connsiteX1" fmla="*/ 161723 w 449657"/>
                <a:gd name="connsiteY1" fmla="*/ 68668 h 288121"/>
                <a:gd name="connsiteX2" fmla="*/ 224828 w 449657"/>
                <a:gd name="connsiteY2" fmla="*/ 91637 h 288121"/>
                <a:gd name="connsiteX3" fmla="*/ 287933 w 449657"/>
                <a:gd name="connsiteY3" fmla="*/ 68668 h 288121"/>
                <a:gd name="connsiteX4" fmla="*/ 224828 w 449657"/>
                <a:gd name="connsiteY4" fmla="*/ 45699 h 288121"/>
                <a:gd name="connsiteX5" fmla="*/ 88502 w 449657"/>
                <a:gd name="connsiteY5" fmla="*/ 0 h 288121"/>
                <a:gd name="connsiteX6" fmla="*/ 361155 w 449657"/>
                <a:gd name="connsiteY6" fmla="*/ 0 h 288121"/>
                <a:gd name="connsiteX7" fmla="*/ 449657 w 449657"/>
                <a:gd name="connsiteY7" fmla="*/ 88502 h 288121"/>
                <a:gd name="connsiteX8" fmla="*/ 449657 w 449657"/>
                <a:gd name="connsiteY8" fmla="*/ 288121 h 288121"/>
                <a:gd name="connsiteX9" fmla="*/ 0 w 449657"/>
                <a:gd name="connsiteY9" fmla="*/ 288121 h 288121"/>
                <a:gd name="connsiteX10" fmla="*/ 0 w 449657"/>
                <a:gd name="connsiteY10" fmla="*/ 88502 h 28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9657" h="288121">
                  <a:moveTo>
                    <a:pt x="224828" y="45699"/>
                  </a:moveTo>
                  <a:cubicBezTo>
                    <a:pt x="189976" y="45699"/>
                    <a:pt x="161723" y="55983"/>
                    <a:pt x="161723" y="68668"/>
                  </a:cubicBezTo>
                  <a:cubicBezTo>
                    <a:pt x="161723" y="81353"/>
                    <a:pt x="189976" y="91637"/>
                    <a:pt x="224828" y="91637"/>
                  </a:cubicBezTo>
                  <a:cubicBezTo>
                    <a:pt x="259680" y="91637"/>
                    <a:pt x="287933" y="81353"/>
                    <a:pt x="287933" y="68668"/>
                  </a:cubicBezTo>
                  <a:cubicBezTo>
                    <a:pt x="287933" y="55983"/>
                    <a:pt x="259680" y="45699"/>
                    <a:pt x="224828" y="45699"/>
                  </a:cubicBezTo>
                  <a:close/>
                  <a:moveTo>
                    <a:pt x="88502" y="0"/>
                  </a:moveTo>
                  <a:lnTo>
                    <a:pt x="361155" y="0"/>
                  </a:lnTo>
                  <a:lnTo>
                    <a:pt x="449657" y="88502"/>
                  </a:lnTo>
                  <a:lnTo>
                    <a:pt x="449657" y="288121"/>
                  </a:lnTo>
                  <a:lnTo>
                    <a:pt x="0" y="288121"/>
                  </a:lnTo>
                  <a:lnTo>
                    <a:pt x="0" y="8850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鍵をかけないで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0" y="7437564"/>
            <a:ext cx="6858000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施錠禁止</a:t>
            </a:r>
            <a:endParaRPr lang="ja-JP" altLang="en-US" sz="125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1319080" y="2778641"/>
            <a:ext cx="4190180" cy="4190180"/>
            <a:chOff x="4619625" y="3232150"/>
            <a:chExt cx="669925" cy="669925"/>
          </a:xfrm>
        </p:grpSpPr>
        <p:sp>
          <p:nvSpPr>
            <p:cNvPr id="14" name="フリーフォーム 13"/>
            <p:cNvSpPr/>
            <p:nvPr/>
          </p:nvSpPr>
          <p:spPr>
            <a:xfrm rot="13500000">
              <a:off x="4856290" y="3445268"/>
              <a:ext cx="95543" cy="347781"/>
            </a:xfrm>
            <a:custGeom>
              <a:avLst/>
              <a:gdLst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0 w 146040"/>
                <a:gd name="connsiteY8" fmla="*/ 173359 h 424072"/>
                <a:gd name="connsiteX9" fmla="*/ 15517 w 146040"/>
                <a:gd name="connsiteY9" fmla="*/ 165781 h 424072"/>
                <a:gd name="connsiteX10" fmla="*/ 0 w 146040"/>
                <a:gd name="connsiteY10" fmla="*/ 158203 h 424072"/>
                <a:gd name="connsiteX11" fmla="*/ 0 w 146040"/>
                <a:gd name="connsiteY11" fmla="*/ 114995 h 424072"/>
                <a:gd name="connsiteX12" fmla="*/ 13386 w 146040"/>
                <a:gd name="connsiteY12" fmla="*/ 114995 h 424072"/>
                <a:gd name="connsiteX13" fmla="*/ 26786 w 146040"/>
                <a:gd name="connsiteY13" fmla="*/ 101595 h 424072"/>
                <a:gd name="connsiteX14" fmla="*/ 26786 w 146040"/>
                <a:gd name="connsiteY14" fmla="*/ 82676 h 424072"/>
                <a:gd name="connsiteX15" fmla="*/ 13386 w 146040"/>
                <a:gd name="connsiteY15" fmla="*/ 69276 h 424072"/>
                <a:gd name="connsiteX16" fmla="*/ 0 w 146040"/>
                <a:gd name="connsiteY16" fmla="*/ 69276 h 424072"/>
                <a:gd name="connsiteX17" fmla="*/ 0 w 146040"/>
                <a:gd name="connsiteY17" fmla="*/ 46924 h 424072"/>
                <a:gd name="connsiteX18" fmla="*/ 46924 w 146040"/>
                <a:gd name="connsiteY18" fmla="*/ 0 h 424072"/>
                <a:gd name="connsiteX19" fmla="*/ 99116 w 146040"/>
                <a:gd name="connsiteY19" fmla="*/ 0 h 424072"/>
                <a:gd name="connsiteX20" fmla="*/ 146040 w 146040"/>
                <a:gd name="connsiteY20" fmla="*/ 46924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0 w 146040"/>
                <a:gd name="connsiteY7" fmla="*/ 231215 h 424072"/>
                <a:gd name="connsiteX8" fmla="*/ 15517 w 146040"/>
                <a:gd name="connsiteY8" fmla="*/ 165781 h 424072"/>
                <a:gd name="connsiteX9" fmla="*/ 0 w 146040"/>
                <a:gd name="connsiteY9" fmla="*/ 158203 h 424072"/>
                <a:gd name="connsiteX10" fmla="*/ 0 w 146040"/>
                <a:gd name="connsiteY10" fmla="*/ 114995 h 424072"/>
                <a:gd name="connsiteX11" fmla="*/ 13386 w 146040"/>
                <a:gd name="connsiteY11" fmla="*/ 114995 h 424072"/>
                <a:gd name="connsiteX12" fmla="*/ 26786 w 146040"/>
                <a:gd name="connsiteY12" fmla="*/ 101595 h 424072"/>
                <a:gd name="connsiteX13" fmla="*/ 26786 w 146040"/>
                <a:gd name="connsiteY13" fmla="*/ 82676 h 424072"/>
                <a:gd name="connsiteX14" fmla="*/ 13386 w 146040"/>
                <a:gd name="connsiteY14" fmla="*/ 69276 h 424072"/>
                <a:gd name="connsiteX15" fmla="*/ 0 w 146040"/>
                <a:gd name="connsiteY15" fmla="*/ 69276 h 424072"/>
                <a:gd name="connsiteX16" fmla="*/ 0 w 146040"/>
                <a:gd name="connsiteY16" fmla="*/ 46924 h 424072"/>
                <a:gd name="connsiteX17" fmla="*/ 46924 w 146040"/>
                <a:gd name="connsiteY17" fmla="*/ 0 h 424072"/>
                <a:gd name="connsiteX18" fmla="*/ 99116 w 146040"/>
                <a:gd name="connsiteY18" fmla="*/ 0 h 424072"/>
                <a:gd name="connsiteX19" fmla="*/ 146040 w 146040"/>
                <a:gd name="connsiteY19" fmla="*/ 46924 h 424072"/>
                <a:gd name="connsiteX20" fmla="*/ 146040 w 146040"/>
                <a:gd name="connsiteY20" fmla="*/ 424072 h 424072"/>
                <a:gd name="connsiteX0" fmla="*/ 146040 w 146040"/>
                <a:gd name="connsiteY0" fmla="*/ 424072 h 424072"/>
                <a:gd name="connsiteX1" fmla="*/ 0 w 146040"/>
                <a:gd name="connsiteY1" fmla="*/ 424072 h 424072"/>
                <a:gd name="connsiteX2" fmla="*/ 0 w 146040"/>
                <a:gd name="connsiteY2" fmla="*/ 308607 h 424072"/>
                <a:gd name="connsiteX3" fmla="*/ 6547 w 146040"/>
                <a:gd name="connsiteY3" fmla="*/ 308607 h 424072"/>
                <a:gd name="connsiteX4" fmla="*/ 26787 w 146040"/>
                <a:gd name="connsiteY4" fmla="*/ 288367 h 424072"/>
                <a:gd name="connsiteX5" fmla="*/ 26787 w 146040"/>
                <a:gd name="connsiteY5" fmla="*/ 251455 h 424072"/>
                <a:gd name="connsiteX6" fmla="*/ 6547 w 146040"/>
                <a:gd name="connsiteY6" fmla="*/ 231215 h 424072"/>
                <a:gd name="connsiteX7" fmla="*/ 15517 w 146040"/>
                <a:gd name="connsiteY7" fmla="*/ 165781 h 424072"/>
                <a:gd name="connsiteX8" fmla="*/ 0 w 146040"/>
                <a:gd name="connsiteY8" fmla="*/ 158203 h 424072"/>
                <a:gd name="connsiteX9" fmla="*/ 0 w 146040"/>
                <a:gd name="connsiteY9" fmla="*/ 114995 h 424072"/>
                <a:gd name="connsiteX10" fmla="*/ 13386 w 146040"/>
                <a:gd name="connsiteY10" fmla="*/ 114995 h 424072"/>
                <a:gd name="connsiteX11" fmla="*/ 26786 w 146040"/>
                <a:gd name="connsiteY11" fmla="*/ 101595 h 424072"/>
                <a:gd name="connsiteX12" fmla="*/ 26786 w 146040"/>
                <a:gd name="connsiteY12" fmla="*/ 82676 h 424072"/>
                <a:gd name="connsiteX13" fmla="*/ 13386 w 146040"/>
                <a:gd name="connsiteY13" fmla="*/ 69276 h 424072"/>
                <a:gd name="connsiteX14" fmla="*/ 0 w 146040"/>
                <a:gd name="connsiteY14" fmla="*/ 69276 h 424072"/>
                <a:gd name="connsiteX15" fmla="*/ 0 w 146040"/>
                <a:gd name="connsiteY15" fmla="*/ 46924 h 424072"/>
                <a:gd name="connsiteX16" fmla="*/ 46924 w 146040"/>
                <a:gd name="connsiteY16" fmla="*/ 0 h 424072"/>
                <a:gd name="connsiteX17" fmla="*/ 99116 w 146040"/>
                <a:gd name="connsiteY17" fmla="*/ 0 h 424072"/>
                <a:gd name="connsiteX18" fmla="*/ 146040 w 146040"/>
                <a:gd name="connsiteY18" fmla="*/ 46924 h 424072"/>
                <a:gd name="connsiteX19" fmla="*/ 146040 w 146040"/>
                <a:gd name="connsiteY19" fmla="*/ 424072 h 4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6040" h="424072">
                  <a:moveTo>
                    <a:pt x="146040" y="424072"/>
                  </a:moveTo>
                  <a:lnTo>
                    <a:pt x="0" y="424072"/>
                  </a:lnTo>
                  <a:lnTo>
                    <a:pt x="0" y="308607"/>
                  </a:lnTo>
                  <a:lnTo>
                    <a:pt x="6547" y="308607"/>
                  </a:lnTo>
                  <a:lnTo>
                    <a:pt x="26787" y="288367"/>
                  </a:lnTo>
                  <a:lnTo>
                    <a:pt x="26787" y="251455"/>
                  </a:lnTo>
                  <a:lnTo>
                    <a:pt x="6547" y="231215"/>
                  </a:lnTo>
                  <a:lnTo>
                    <a:pt x="15517" y="165781"/>
                  </a:lnTo>
                  <a:lnTo>
                    <a:pt x="0" y="158203"/>
                  </a:lnTo>
                  <a:lnTo>
                    <a:pt x="0" y="114995"/>
                  </a:lnTo>
                  <a:lnTo>
                    <a:pt x="13386" y="114995"/>
                  </a:lnTo>
                  <a:lnTo>
                    <a:pt x="26786" y="101595"/>
                  </a:lnTo>
                  <a:lnTo>
                    <a:pt x="26786" y="82676"/>
                  </a:lnTo>
                  <a:lnTo>
                    <a:pt x="13386" y="69276"/>
                  </a:lnTo>
                  <a:lnTo>
                    <a:pt x="0" y="69276"/>
                  </a:lnTo>
                  <a:lnTo>
                    <a:pt x="0" y="46924"/>
                  </a:lnTo>
                  <a:lnTo>
                    <a:pt x="46924" y="0"/>
                  </a:lnTo>
                  <a:lnTo>
                    <a:pt x="99116" y="0"/>
                  </a:lnTo>
                  <a:lnTo>
                    <a:pt x="146040" y="46924"/>
                  </a:lnTo>
                  <a:lnTo>
                    <a:pt x="146040" y="42407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片側の 2 つの角を切り取った四角形 14"/>
            <p:cNvSpPr/>
            <p:nvPr/>
          </p:nvSpPr>
          <p:spPr>
            <a:xfrm rot="13500000">
              <a:off x="4884559" y="3444720"/>
              <a:ext cx="37908" cy="347781"/>
            </a:xfrm>
            <a:prstGeom prst="snip2SameRect">
              <a:avLst>
                <a:gd name="adj1" fmla="val 32131"/>
                <a:gd name="adj2" fmla="val 0"/>
              </a:avLst>
            </a:pr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禁止 15"/>
            <p:cNvSpPr/>
            <p:nvPr/>
          </p:nvSpPr>
          <p:spPr>
            <a:xfrm>
              <a:off x="4619625" y="3232150"/>
              <a:ext cx="669925" cy="669925"/>
            </a:xfrm>
            <a:prstGeom prst="noSmoking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フリーフォーム 16"/>
            <p:cNvSpPr/>
            <p:nvPr/>
          </p:nvSpPr>
          <p:spPr>
            <a:xfrm rot="2700000">
              <a:off x="4954913" y="3304728"/>
              <a:ext cx="294178" cy="236288"/>
            </a:xfrm>
            <a:custGeom>
              <a:avLst/>
              <a:gdLst>
                <a:gd name="connsiteX0" fmla="*/ 224828 w 449657"/>
                <a:gd name="connsiteY0" fmla="*/ 45699 h 288121"/>
                <a:gd name="connsiteX1" fmla="*/ 161723 w 449657"/>
                <a:gd name="connsiteY1" fmla="*/ 68668 h 288121"/>
                <a:gd name="connsiteX2" fmla="*/ 224828 w 449657"/>
                <a:gd name="connsiteY2" fmla="*/ 91637 h 288121"/>
                <a:gd name="connsiteX3" fmla="*/ 287933 w 449657"/>
                <a:gd name="connsiteY3" fmla="*/ 68668 h 288121"/>
                <a:gd name="connsiteX4" fmla="*/ 224828 w 449657"/>
                <a:gd name="connsiteY4" fmla="*/ 45699 h 288121"/>
                <a:gd name="connsiteX5" fmla="*/ 88502 w 449657"/>
                <a:gd name="connsiteY5" fmla="*/ 0 h 288121"/>
                <a:gd name="connsiteX6" fmla="*/ 361155 w 449657"/>
                <a:gd name="connsiteY6" fmla="*/ 0 h 288121"/>
                <a:gd name="connsiteX7" fmla="*/ 449657 w 449657"/>
                <a:gd name="connsiteY7" fmla="*/ 88502 h 288121"/>
                <a:gd name="connsiteX8" fmla="*/ 449657 w 449657"/>
                <a:gd name="connsiteY8" fmla="*/ 288121 h 288121"/>
                <a:gd name="connsiteX9" fmla="*/ 0 w 449657"/>
                <a:gd name="connsiteY9" fmla="*/ 288121 h 288121"/>
                <a:gd name="connsiteX10" fmla="*/ 0 w 449657"/>
                <a:gd name="connsiteY10" fmla="*/ 88502 h 288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9657" h="288121">
                  <a:moveTo>
                    <a:pt x="224828" y="45699"/>
                  </a:moveTo>
                  <a:cubicBezTo>
                    <a:pt x="189976" y="45699"/>
                    <a:pt x="161723" y="55983"/>
                    <a:pt x="161723" y="68668"/>
                  </a:cubicBezTo>
                  <a:cubicBezTo>
                    <a:pt x="161723" y="81353"/>
                    <a:pt x="189976" y="91637"/>
                    <a:pt x="224828" y="91637"/>
                  </a:cubicBezTo>
                  <a:cubicBezTo>
                    <a:pt x="259680" y="91637"/>
                    <a:pt x="287933" y="81353"/>
                    <a:pt x="287933" y="68668"/>
                  </a:cubicBezTo>
                  <a:cubicBezTo>
                    <a:pt x="287933" y="55983"/>
                    <a:pt x="259680" y="45699"/>
                    <a:pt x="224828" y="45699"/>
                  </a:cubicBezTo>
                  <a:close/>
                  <a:moveTo>
                    <a:pt x="88502" y="0"/>
                  </a:moveTo>
                  <a:lnTo>
                    <a:pt x="361155" y="0"/>
                  </a:lnTo>
                  <a:lnTo>
                    <a:pt x="449657" y="88502"/>
                  </a:lnTo>
                  <a:lnTo>
                    <a:pt x="449657" y="288121"/>
                  </a:lnTo>
                  <a:lnTo>
                    <a:pt x="0" y="288121"/>
                  </a:lnTo>
                  <a:lnTo>
                    <a:pt x="0" y="8850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Text" lastClr="000000">
                    <a:lumMod val="50000"/>
                    <a:lumOff val="50000"/>
                  </a:sysClr>
                </a:gs>
              </a:gsLst>
              <a:lin ang="81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613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pop729_施錠禁止</dc:title>
  <dc:subject>pop729_施錠禁止</dc:subject>
  <dc:creator>http://peragami.com</dc:creator>
  <cp:lastModifiedBy/>
  <cp:revision>1</cp:revision>
  <dcterms:created xsi:type="dcterms:W3CDTF">2014-07-30T05:46:22Z</dcterms:created>
  <dcterms:modified xsi:type="dcterms:W3CDTF">2016-02-25T06:51:27Z</dcterms:modified>
  <cp:version>1</cp:version>
</cp:coreProperties>
</file>